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36" r:id="rId2"/>
    <p:sldId id="937" r:id="rId3"/>
    <p:sldId id="938" r:id="rId4"/>
    <p:sldId id="939" r:id="rId5"/>
    <p:sldId id="940" r:id="rId6"/>
    <p:sldId id="941" r:id="rId7"/>
    <p:sldId id="94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59" y="2371599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310. </a:t>
            </a:r>
            <a:r>
              <a:rPr lang="en-US" sz="5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KIANGAH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87" y="3734873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Close to Thee</a:t>
            </a:r>
          </a:p>
          <a:p>
            <a:r>
              <a:rPr lang="en-US" sz="1500" dirty="0" err="1"/>
              <a:t>Kol</a:t>
            </a:r>
            <a:r>
              <a:rPr lang="en-US" sz="1500" dirty="0"/>
              <a:t>. 2:6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87883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14239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3775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02869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02025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Mualkuam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hi hang,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72752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35509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123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310. NANG KIANGAH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2018-12-14T15:12:50Z</dcterms:modified>
</cp:coreProperties>
</file>